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10A3EDF-2BF3-47A3-B57A-48524F763281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02B22F5-B684-4925-A01E-A5267F900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plantes</a:t>
            </a:r>
            <a:r>
              <a:rPr lang="en-US" dirty="0" smtClean="0"/>
              <a:t> et les </a:t>
            </a:r>
            <a:r>
              <a:rPr lang="en-US" dirty="0" err="1" smtClean="0"/>
              <a:t>fleurs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 Petit Prince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osier-colet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37560" y="2509679"/>
            <a:ext cx="2468880" cy="24688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rosier, </a:t>
            </a:r>
            <a:r>
              <a:rPr lang="en-US" dirty="0" err="1" smtClean="0"/>
              <a:t>une</a:t>
            </a:r>
            <a:r>
              <a:rPr lang="en-US" dirty="0" smtClean="0"/>
              <a:t> rose</a:t>
            </a:r>
            <a:endParaRPr lang="en-US" dirty="0"/>
          </a:p>
        </p:txBody>
      </p:sp>
      <p:pic>
        <p:nvPicPr>
          <p:cNvPr id="7" name="Picture 6" descr="2-color_magic_ro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676400"/>
            <a:ext cx="22860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p-lavande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1447800"/>
            <a:ext cx="5537200" cy="4152900"/>
          </a:xfrm>
          <a:prstGeom prst="rect">
            <a:avLst/>
          </a:prstGeom>
        </p:spPr>
      </p:pic>
      <p:pic>
        <p:nvPicPr>
          <p:cNvPr id="8" name="Content Placeholder 7" descr="bouquet%20lavand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133600"/>
            <a:ext cx="3171825" cy="317182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lavande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mugu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676400"/>
            <a:ext cx="3935084" cy="3505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muguet</a:t>
            </a:r>
            <a:endParaRPr lang="en-US" dirty="0"/>
          </a:p>
        </p:txBody>
      </p:sp>
      <p:pic>
        <p:nvPicPr>
          <p:cNvPr id="7" name="Picture 6" descr="muguet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905000"/>
            <a:ext cx="4286250" cy="314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453614_margueri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981200"/>
            <a:ext cx="4959014" cy="390109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marguerite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unflowers-screensav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153400" cy="5490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 </a:t>
            </a:r>
            <a:r>
              <a:rPr lang="en-US" dirty="0" err="1" smtClean="0">
                <a:solidFill>
                  <a:srgbClr val="FF0000"/>
                </a:solidFill>
              </a:rPr>
              <a:t>tourne</a:t>
            </a:r>
            <a:r>
              <a:rPr lang="en-US" dirty="0" smtClean="0">
                <a:solidFill>
                  <a:srgbClr val="FF0000"/>
                </a:solidFill>
              </a:rPr>
              <a:t>-sol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Content Placeholder 8" descr="tourneso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00800" y="2971800"/>
            <a:ext cx="2228850" cy="2971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eed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68880" y="1759871"/>
            <a:ext cx="4206240" cy="396849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graines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roo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752600"/>
            <a:ext cx="3529836" cy="4648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 </a:t>
            </a:r>
            <a:r>
              <a:rPr lang="en-US" dirty="0" err="1" smtClean="0"/>
              <a:t>racines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609600" y="4876800"/>
            <a:ext cx="2819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oss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5105400" cy="459486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Pousser</a:t>
            </a:r>
            <a:r>
              <a:rPr lang="en-US" dirty="0" smtClean="0"/>
              <a:t>: les </a:t>
            </a:r>
            <a:r>
              <a:rPr lang="en-US" dirty="0" err="1" smtClean="0"/>
              <a:t>graines</a:t>
            </a:r>
            <a:r>
              <a:rPr lang="en-US" dirty="0" smtClean="0"/>
              <a:t> </a:t>
            </a:r>
            <a:r>
              <a:rPr lang="en-US" dirty="0" err="1" smtClean="0"/>
              <a:t>poussent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st2_199987_seed_germin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06800" y="3020219"/>
            <a:ext cx="1930400" cy="1447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brindille</a:t>
            </a:r>
            <a:endParaRPr lang="en-US" dirty="0"/>
          </a:p>
        </p:txBody>
      </p:sp>
      <p:pic>
        <p:nvPicPr>
          <p:cNvPr id="7" name="Picture 6" descr="brindil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057400"/>
            <a:ext cx="22440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hru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62600" y="2438400"/>
            <a:ext cx="2995961" cy="1981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arbuste</a:t>
            </a:r>
            <a:endParaRPr lang="en-US" dirty="0"/>
          </a:p>
        </p:txBody>
      </p:sp>
      <p:pic>
        <p:nvPicPr>
          <p:cNvPr id="9" name="Picture 8" descr="shrub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286000"/>
            <a:ext cx="3124200" cy="2336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baoba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1676400"/>
            <a:ext cx="4168415" cy="376199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baobab</a:t>
            </a:r>
            <a:endParaRPr lang="en-US" dirty="0"/>
          </a:p>
        </p:txBody>
      </p:sp>
      <p:pic>
        <p:nvPicPr>
          <p:cNvPr id="11" name="Picture 10" descr="planet-baob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3962400" cy="524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leur-de-lys-jpg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752600"/>
            <a:ext cx="6979798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lys</a:t>
            </a:r>
            <a:r>
              <a:rPr lang="en-US" dirty="0" smtClean="0"/>
              <a:t>, </a:t>
            </a:r>
            <a:r>
              <a:rPr lang="en-US" dirty="0" err="1" smtClean="0"/>
              <a:t>une</a:t>
            </a:r>
            <a:r>
              <a:rPr lang="en-US" dirty="0" smtClean="0"/>
              <a:t> fleur de </a:t>
            </a:r>
            <a:r>
              <a:rPr lang="en-US" dirty="0" err="1" smtClean="0"/>
              <a:t>lys</a:t>
            </a:r>
            <a:endParaRPr lang="en-US" dirty="0"/>
          </a:p>
        </p:txBody>
      </p:sp>
      <p:pic>
        <p:nvPicPr>
          <p:cNvPr id="7" name="Picture 6" descr="Fleur-de-Lys-Watch-or-Charm-Pin-25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-152400"/>
            <a:ext cx="37338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mp-coquelicot_16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2514600"/>
            <a:ext cx="5791200" cy="38481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coquelicot</a:t>
            </a:r>
            <a:endParaRPr lang="en-US" dirty="0"/>
          </a:p>
        </p:txBody>
      </p:sp>
      <p:pic>
        <p:nvPicPr>
          <p:cNvPr id="9" name="Picture 8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590800"/>
            <a:ext cx="1876425" cy="2428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130</TotalTime>
  <Words>45</Words>
  <Application>Microsoft Office PowerPoint</Application>
  <PresentationFormat>On-screen Show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Les plantes et les fleurs</vt:lpstr>
      <vt:lpstr>Les graines</vt:lpstr>
      <vt:lpstr>Des racines</vt:lpstr>
      <vt:lpstr>Pousser: les graines poussent</vt:lpstr>
      <vt:lpstr>Une brindille</vt:lpstr>
      <vt:lpstr>Un arbuste</vt:lpstr>
      <vt:lpstr>Un baobab</vt:lpstr>
      <vt:lpstr>Un lys, une fleur de lys</vt:lpstr>
      <vt:lpstr>Un coquelicot</vt:lpstr>
      <vt:lpstr>Un rosier, une rose</vt:lpstr>
      <vt:lpstr>La lavande</vt:lpstr>
      <vt:lpstr>Le muguet</vt:lpstr>
      <vt:lpstr>La marguerite</vt:lpstr>
      <vt:lpstr>Le tourne-sol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plantes</dc:title>
  <dc:creator>Phyllis</dc:creator>
  <cp:lastModifiedBy>Phyllis</cp:lastModifiedBy>
  <cp:revision>6</cp:revision>
  <dcterms:created xsi:type="dcterms:W3CDTF">2011-02-13T10:24:32Z</dcterms:created>
  <dcterms:modified xsi:type="dcterms:W3CDTF">2012-02-12T13:03:28Z</dcterms:modified>
</cp:coreProperties>
</file>